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FC0B2-955B-4786-A03B-510D67B7C5CE}" v="88" dt="2019-03-12T23:20:3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14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4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9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27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07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5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0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99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2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8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e-DE" err="1">
                <a:cs typeface="Calibri Light"/>
              </a:rPr>
              <a:t>Cairo</a:t>
            </a:r>
            <a:endParaRPr lang="de-DE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7B4A3-6D29-411F-8870-FB90077F3C3A}"/>
              </a:ext>
            </a:extLst>
          </p:cNvPr>
          <p:cNvSpPr txBox="1"/>
          <p:nvPr/>
        </p:nvSpPr>
        <p:spPr>
          <a:xfrm>
            <a:off x="4557132" y="4027449"/>
            <a:ext cx="306844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 have no idea for a caption...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DC7BCB8-1427-4DC6-9B6F-721BE27B5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619" y="3677091"/>
            <a:ext cx="5363736" cy="283988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4AFDF49-0EB0-4860-A958-854735CA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6" y="291772"/>
            <a:ext cx="6432395" cy="386765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549A00E-AFCF-45CD-85E1-96C7134C6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498" y="98235"/>
            <a:ext cx="531542" cy="38896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6DA49A1-E22D-4D22-A30C-BCE53B556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204" y="3545820"/>
            <a:ext cx="503664" cy="3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5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83176-A49E-41BC-9357-65BC3DDEE2CC}"/>
              </a:ext>
            </a:extLst>
          </p:cNvPr>
          <p:cNvSpPr txBox="1"/>
          <p:nvPr/>
        </p:nvSpPr>
        <p:spPr>
          <a:xfrm>
            <a:off x="226741" y="263912"/>
            <a:ext cx="9638370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Sources:</a:t>
            </a: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0DF2BBE-56FA-4710-A157-5AF7B6CC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71" y="3058"/>
            <a:ext cx="5707565" cy="68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44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30C7644-B8C0-4BA9-8E25-58376CB5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32" y="230293"/>
            <a:ext cx="7147931" cy="5997829"/>
          </a:xfrm>
          <a:prstGeom prst="rect">
            <a:avLst/>
          </a:prstGeom>
        </p:spPr>
      </p:pic>
      <p:pic>
        <p:nvPicPr>
          <p:cNvPr id="8" name="Grafik 8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4332D3BC-482D-4A65-A0EB-1515F195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33" y="361620"/>
            <a:ext cx="1273431" cy="9351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92A1292-830C-45E0-9ED3-74C1BC6FCBC6}"/>
              </a:ext>
            </a:extLst>
          </p:cNvPr>
          <p:cNvSpPr txBox="1"/>
          <p:nvPr/>
        </p:nvSpPr>
        <p:spPr>
          <a:xfrm>
            <a:off x="1341864" y="979448"/>
            <a:ext cx="3718931" cy="38472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4000" dirty="0" err="1"/>
              <a:t>structure</a:t>
            </a:r>
          </a:p>
          <a:p>
            <a:pPr algn="l"/>
            <a:endParaRPr lang="de-DE" sz="3600" dirty="0">
              <a:cs typeface="Calibri"/>
            </a:endParaRPr>
          </a:p>
          <a:p>
            <a:r>
              <a:rPr lang="de-DE" sz="2800" dirty="0">
                <a:cs typeface="Calibri"/>
              </a:rPr>
              <a:t>1. </a:t>
            </a:r>
            <a:r>
              <a:rPr lang="de-DE" sz="2800" dirty="0" err="1">
                <a:cs typeface="Calibri"/>
              </a:rPr>
              <a:t>general</a:t>
            </a:r>
            <a:r>
              <a:rPr lang="de-DE" sz="2800" dirty="0">
                <a:cs typeface="Calibri"/>
              </a:rPr>
              <a:t> </a:t>
            </a:r>
            <a:r>
              <a:rPr lang="de-DE" sz="2800" dirty="0" err="1">
                <a:cs typeface="Calibri"/>
              </a:rPr>
              <a:t>facts</a:t>
            </a:r>
          </a:p>
          <a:p>
            <a:r>
              <a:rPr lang="de-DE" sz="2800" dirty="0">
                <a:cs typeface="Calibri"/>
              </a:rPr>
              <a:t>2. </a:t>
            </a:r>
            <a:r>
              <a:rPr lang="de-DE" sz="2800">
                <a:cs typeface="Calibri"/>
              </a:rPr>
              <a:t>history + some sights</a:t>
            </a:r>
          </a:p>
          <a:p>
            <a:r>
              <a:rPr lang="de-DE" sz="2800" dirty="0">
                <a:cs typeface="Calibri"/>
              </a:rPr>
              <a:t>3. </a:t>
            </a:r>
            <a:r>
              <a:rPr lang="de-DE" sz="2800" dirty="0" err="1">
                <a:cs typeface="Calibri"/>
              </a:rPr>
              <a:t>places</a:t>
            </a:r>
            <a:r>
              <a:rPr lang="de-DE" sz="2800" dirty="0">
                <a:cs typeface="Calibri"/>
              </a:rPr>
              <a:t> </a:t>
            </a:r>
            <a:r>
              <a:rPr lang="de-DE" sz="2800" dirty="0" err="1">
                <a:cs typeface="Calibri"/>
              </a:rPr>
              <a:t>to</a:t>
            </a:r>
            <a:r>
              <a:rPr lang="de-DE" sz="2800" dirty="0">
                <a:cs typeface="Calibri"/>
              </a:rPr>
              <a:t> </a:t>
            </a:r>
            <a:r>
              <a:rPr lang="de-DE" sz="2800" dirty="0" err="1">
                <a:cs typeface="Calibri"/>
              </a:rPr>
              <a:t>visit</a:t>
            </a:r>
          </a:p>
          <a:p>
            <a:r>
              <a:rPr lang="de-DE" sz="2800" dirty="0">
                <a:cs typeface="Calibri"/>
              </a:rPr>
              <a:t>4. </a:t>
            </a:r>
            <a:r>
              <a:rPr lang="de-DE" sz="2800" dirty="0" err="1">
                <a:cs typeface="Calibri"/>
              </a:rPr>
              <a:t>typical</a:t>
            </a:r>
            <a:r>
              <a:rPr lang="de-DE" sz="2800" dirty="0">
                <a:cs typeface="Calibri"/>
              </a:rPr>
              <a:t> </a:t>
            </a:r>
            <a:r>
              <a:rPr lang="de-DE" sz="2800" dirty="0" err="1">
                <a:cs typeface="Calibri"/>
              </a:rPr>
              <a:t>problems</a:t>
            </a:r>
          </a:p>
          <a:p>
            <a:endParaRPr lang="de-DE" sz="2800" dirty="0">
              <a:cs typeface="Calibri"/>
            </a:endParaRPr>
          </a:p>
          <a:p>
            <a:r>
              <a:rPr lang="de-DE" sz="2800" dirty="0">
                <a:cs typeface="Calibri"/>
              </a:rPr>
              <a:t>5. </a:t>
            </a:r>
            <a:r>
              <a:rPr lang="de-DE" sz="2800" dirty="0" err="1">
                <a:cs typeface="Calibri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705234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F2B03156-D284-40E7-AA67-1810D03D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" y="155952"/>
            <a:ext cx="6506736" cy="54681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8D547F-C6FC-4D13-87D2-E5EEBEA6A1D9}"/>
              </a:ext>
            </a:extLst>
          </p:cNvPr>
          <p:cNvSpPr txBox="1"/>
          <p:nvPr/>
        </p:nvSpPr>
        <p:spPr>
          <a:xfrm>
            <a:off x="1202473" y="1044498"/>
            <a:ext cx="5094249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cs typeface="Calibri"/>
              </a:rPr>
              <a:t>- </a:t>
            </a:r>
            <a:r>
              <a:rPr lang="de-DE" dirty="0" err="1">
                <a:cs typeface="Calibri"/>
              </a:rPr>
              <a:t>capitol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of</a:t>
            </a:r>
            <a:r>
              <a:rPr lang="de-DE" dirty="0">
                <a:cs typeface="Calibri"/>
              </a:rPr>
              <a:t> Egypt</a:t>
            </a:r>
          </a:p>
          <a:p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- 606 </a:t>
            </a:r>
            <a:r>
              <a:rPr lang="de-DE" dirty="0" err="1">
                <a:cs typeface="Calibri"/>
              </a:rPr>
              <a:t>square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kilometers</a:t>
            </a:r>
            <a:r>
              <a:rPr lang="de-DE" dirty="0">
                <a:cs typeface="Calibri"/>
              </a:rPr>
              <a:t> (administrative </a:t>
            </a:r>
            <a:r>
              <a:rPr lang="de-DE" dirty="0" err="1">
                <a:cs typeface="Calibri"/>
              </a:rPr>
              <a:t>area</a:t>
            </a:r>
            <a:r>
              <a:rPr lang="de-DE" dirty="0">
                <a:cs typeface="Calibri"/>
              </a:rPr>
              <a:t>) </a:t>
            </a:r>
          </a:p>
          <a:p>
            <a:r>
              <a:rPr lang="de-DE" dirty="0">
                <a:cs typeface="Calibri"/>
              </a:rPr>
              <a:t>- 5360 </a:t>
            </a:r>
            <a:r>
              <a:rPr lang="de-DE" dirty="0" err="1">
                <a:cs typeface="Calibri"/>
              </a:rPr>
              <a:t>square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kilometers</a:t>
            </a:r>
            <a:r>
              <a:rPr lang="de-DE" dirty="0">
                <a:cs typeface="Calibri"/>
              </a:rPr>
              <a:t> (</a:t>
            </a:r>
            <a:r>
              <a:rPr lang="de-DE" dirty="0" err="1">
                <a:cs typeface="Calibri"/>
              </a:rPr>
              <a:t>metropolitian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area</a:t>
            </a:r>
            <a:r>
              <a:rPr lang="de-DE" dirty="0">
                <a:cs typeface="Calibri"/>
              </a:rPr>
              <a:t>)</a:t>
            </a:r>
            <a:endParaRPr lang="de-DE"/>
          </a:p>
          <a:p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- 9,15 mio. </a:t>
            </a:r>
            <a:r>
              <a:rPr lang="de-DE" dirty="0" err="1">
                <a:cs typeface="Calibri"/>
              </a:rPr>
              <a:t>inhabitants</a:t>
            </a:r>
            <a:r>
              <a:rPr lang="de-DE" dirty="0">
                <a:cs typeface="Calibri"/>
              </a:rPr>
              <a:t> (administrative </a:t>
            </a:r>
            <a:r>
              <a:rPr lang="de-DE" dirty="0" err="1">
                <a:cs typeface="Calibri"/>
              </a:rPr>
              <a:t>area</a:t>
            </a:r>
            <a:r>
              <a:rPr lang="de-DE" dirty="0">
                <a:cs typeface="Calibri"/>
              </a:rPr>
              <a:t>)</a:t>
            </a:r>
          </a:p>
          <a:p>
            <a:r>
              <a:rPr lang="de-DE" dirty="0">
                <a:cs typeface="Calibri"/>
              </a:rPr>
              <a:t>- 16,2 mio. </a:t>
            </a:r>
            <a:r>
              <a:rPr lang="de-DE" dirty="0" err="1">
                <a:cs typeface="Calibri"/>
              </a:rPr>
              <a:t>inhabitants</a:t>
            </a:r>
            <a:r>
              <a:rPr lang="de-DE" dirty="0">
                <a:cs typeface="Calibri"/>
              </a:rPr>
              <a:t> (</a:t>
            </a:r>
            <a:r>
              <a:rPr lang="de-DE" dirty="0" err="1">
                <a:cs typeface="Calibri"/>
              </a:rPr>
              <a:t>metropolitian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area</a:t>
            </a:r>
            <a:r>
              <a:rPr lang="de-DE" dirty="0">
                <a:cs typeface="Calibri"/>
              </a:rPr>
              <a:t>)</a:t>
            </a:r>
          </a:p>
          <a:p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-</a:t>
            </a:r>
            <a:r>
              <a:rPr lang="de-DE" dirty="0" err="1">
                <a:cs typeface="Calibri"/>
              </a:rPr>
              <a:t>situated</a:t>
            </a:r>
            <a:r>
              <a:rPr lang="de-DE" dirty="0">
                <a:cs typeface="Calibri"/>
              </a:rPr>
              <a:t> at </a:t>
            </a:r>
            <a:r>
              <a:rPr lang="de-DE" dirty="0" err="1">
                <a:cs typeface="Calibri"/>
              </a:rPr>
              <a:t>the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right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shore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of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the</a:t>
            </a:r>
            <a:r>
              <a:rPr lang="de-DE" dirty="0">
                <a:cs typeface="Calibri"/>
              </a:rPr>
              <a:t> Nile </a:t>
            </a:r>
          </a:p>
          <a:p>
            <a:endParaRPr lang="de-DE" dirty="0">
              <a:cs typeface="Calibri"/>
            </a:endParaRPr>
          </a:p>
        </p:txBody>
      </p:sp>
      <p:pic>
        <p:nvPicPr>
          <p:cNvPr id="5" name="Grafik 5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70605BF1-3199-4CBF-8134-90F7F48E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571" y="423480"/>
            <a:ext cx="1014762" cy="723503"/>
          </a:xfrm>
          <a:prstGeom prst="rect">
            <a:avLst/>
          </a:prstGeom>
        </p:spPr>
      </p:pic>
      <p:pic>
        <p:nvPicPr>
          <p:cNvPr id="7" name="Grafik 7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20EC0412-58EA-4DEF-BCDC-217EF260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74" y="532400"/>
            <a:ext cx="3914078" cy="2615100"/>
          </a:xfrm>
          <a:prstGeom prst="rect">
            <a:avLst/>
          </a:prstGeom>
        </p:spPr>
      </p:pic>
      <p:pic>
        <p:nvPicPr>
          <p:cNvPr id="9" name="Grafik 9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9F42629C-F395-4ABB-9029-4ED413E79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265504"/>
            <a:ext cx="838200" cy="611990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954549CE-7730-47BB-9D8E-EDC19A2CE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888" y="3148900"/>
            <a:ext cx="2743200" cy="35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073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F36FFED0-DB3C-458A-A0B5-4F2BF0FD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0" y="398090"/>
            <a:ext cx="6293004" cy="5792332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73823865-B54E-45EA-93ED-0403995E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058" y="1165301"/>
            <a:ext cx="271347" cy="2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33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draußen, Himmel, Natur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BE468CAC-56EA-4884-86D0-FA77F2FC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4" y="391672"/>
            <a:ext cx="6729761" cy="3639973"/>
          </a:xfrm>
          <a:prstGeom prst="rect">
            <a:avLst/>
          </a:prstGeom>
        </p:spPr>
      </p:pic>
      <p:pic>
        <p:nvPicPr>
          <p:cNvPr id="4" name="Grafik 4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577AC9AB-0124-4D45-999D-03FBFF93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06" y="116821"/>
            <a:ext cx="763860" cy="556235"/>
          </a:xfrm>
          <a:prstGeom prst="rect">
            <a:avLst/>
          </a:prstGeom>
        </p:spPr>
      </p:pic>
      <p:pic>
        <p:nvPicPr>
          <p:cNvPr id="6" name="Grafik 6" descr="Ein Bild, das Gebäude, draußen, Himmel, Andachtsstätte enthält.&#10;&#10;Mit sehr hoher Zuverlässigkeit generierte Beschreibung">
            <a:extLst>
              <a:ext uri="{FF2B5EF4-FFF2-40B4-BE49-F238E27FC236}">
                <a16:creationId xmlns:a16="http://schemas.microsoft.com/office/drawing/2014/main" id="{108F9B80-79B4-4FE3-B8FD-1C5F5596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668" y="2980629"/>
            <a:ext cx="5438078" cy="3387182"/>
          </a:xfrm>
          <a:prstGeom prst="rect">
            <a:avLst/>
          </a:prstGeom>
        </p:spPr>
      </p:pic>
      <p:pic>
        <p:nvPicPr>
          <p:cNvPr id="8" name="Grafik 8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93E4F618-530A-4973-B24F-471B8883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570" y="2774528"/>
            <a:ext cx="661640" cy="4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355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" descr="Ein Bild, das Gebäude, Himmel, draußen, Moschee enthält.&#10;&#10;Mit sehr hoher Zuverlässigkeit generierte Beschreibung">
            <a:extLst>
              <a:ext uri="{FF2B5EF4-FFF2-40B4-BE49-F238E27FC236}">
                <a16:creationId xmlns:a16="http://schemas.microsoft.com/office/drawing/2014/main" id="{E4C466FA-C4B7-435C-8175-89E6BF3B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9087"/>
            <a:ext cx="5484541" cy="3051826"/>
          </a:xfrm>
          <a:prstGeom prst="rect">
            <a:avLst/>
          </a:prstGeom>
        </p:spPr>
      </p:pic>
      <p:pic>
        <p:nvPicPr>
          <p:cNvPr id="4" name="Grafik 4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577AC9AB-0124-4D45-999D-03FBFF93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06" y="107528"/>
            <a:ext cx="763860" cy="556235"/>
          </a:xfrm>
          <a:prstGeom prst="rect">
            <a:avLst/>
          </a:prstGeom>
        </p:spPr>
      </p:pic>
      <p:pic>
        <p:nvPicPr>
          <p:cNvPr id="10" name="Grafik 10" descr="Ein Bild, das Himmel, Gebäude, draußen, alt enthält.&#10;&#10;Mit sehr hoher Zuverlässigkeit generierte Beschreibung">
            <a:extLst>
              <a:ext uri="{FF2B5EF4-FFF2-40B4-BE49-F238E27FC236}">
                <a16:creationId xmlns:a16="http://schemas.microsoft.com/office/drawing/2014/main" id="{6872211A-2FFC-4240-B95A-AFBF95EC2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84" y="1145787"/>
            <a:ext cx="5066369" cy="3804424"/>
          </a:xfrm>
          <a:prstGeom prst="rect">
            <a:avLst/>
          </a:prstGeom>
        </p:spPr>
      </p:pic>
      <p:pic>
        <p:nvPicPr>
          <p:cNvPr id="12" name="Grafik 12" descr="Ein Bild, das Himmel, draußen, Gebäude, Wasser enthält.&#10;&#10;Mit sehr hoher Zuverlässigkeit generierte Beschreibung">
            <a:extLst>
              <a:ext uri="{FF2B5EF4-FFF2-40B4-BE49-F238E27FC236}">
                <a16:creationId xmlns:a16="http://schemas.microsoft.com/office/drawing/2014/main" id="{2094F195-45B9-441B-B71F-11AD5019E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63" y="3641186"/>
            <a:ext cx="4936274" cy="3004628"/>
          </a:xfrm>
          <a:prstGeom prst="rect">
            <a:avLst/>
          </a:prstGeom>
        </p:spPr>
      </p:pic>
      <p:pic>
        <p:nvPicPr>
          <p:cNvPr id="2" name="Grafik 2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4DD72B13-7556-402A-BCF9-78746072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936" y="869529"/>
            <a:ext cx="689518" cy="500478"/>
          </a:xfrm>
          <a:prstGeom prst="rect">
            <a:avLst/>
          </a:prstGeom>
        </p:spPr>
      </p:pic>
      <p:pic>
        <p:nvPicPr>
          <p:cNvPr id="5" name="Grafik 5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A7E3A154-B39A-4CDC-A1D7-0FD92CCE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04" y="3406430"/>
            <a:ext cx="596591" cy="4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66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8" descr="Ein Bild, das Baum, Text enthält.&#10;&#10;Mit sehr hoher Zuverlässigkeit generierte Beschreibung">
            <a:extLst>
              <a:ext uri="{FF2B5EF4-FFF2-40B4-BE49-F238E27FC236}">
                <a16:creationId xmlns:a16="http://schemas.microsoft.com/office/drawing/2014/main" id="{3E3820F5-62A4-4C48-B49E-D8328F99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5" y="-897"/>
            <a:ext cx="10660565" cy="68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874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Ein Bild, das draußen, Gebäude, Straße, Personen enthält.&#10;&#10;Mit sehr hoher Zuverlässigkeit generierte Beschreibung">
            <a:extLst>
              <a:ext uri="{FF2B5EF4-FFF2-40B4-BE49-F238E27FC236}">
                <a16:creationId xmlns:a16="http://schemas.microsoft.com/office/drawing/2014/main" id="{C663B2FB-1AA1-460E-B51C-F59E07CE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9" y="326564"/>
            <a:ext cx="11125198" cy="6232749"/>
          </a:xfrm>
          <a:prstGeom prst="rect">
            <a:avLst/>
          </a:prstGeom>
        </p:spPr>
      </p:pic>
      <p:pic>
        <p:nvPicPr>
          <p:cNvPr id="6" name="Grafik 6" descr="Ein Bild, das Nagel, Metallwaren enthält.&#10;&#10;Mit sehr hoher Zuverlässigkeit generierte Beschreibung">
            <a:extLst>
              <a:ext uri="{FF2B5EF4-FFF2-40B4-BE49-F238E27FC236}">
                <a16:creationId xmlns:a16="http://schemas.microsoft.com/office/drawing/2014/main" id="{BDFF8980-1B83-4B99-B2A4-576F2438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81869"/>
            <a:ext cx="540835" cy="3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070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 descr="Ein Bild, das Himmel, Gebäude, draußen, Straße enthält.&#10;&#10;Mit sehr hoher Zuverlässigkeit generierte Beschreibung">
            <a:extLst>
              <a:ext uri="{FF2B5EF4-FFF2-40B4-BE49-F238E27FC236}">
                <a16:creationId xmlns:a16="http://schemas.microsoft.com/office/drawing/2014/main" id="{E104733D-50E0-4DD2-BDCC-05390ACE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68" y="310198"/>
            <a:ext cx="5912004" cy="40724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5BFB656-0079-4CA1-BFB0-815D54D5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2195519"/>
            <a:ext cx="5577468" cy="41861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820861-1757-4241-9FEB-8650E2EE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92" y="1854553"/>
            <a:ext cx="698810" cy="50047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B68E52D-2965-4F9E-9F9F-12669F32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473" y="61065"/>
            <a:ext cx="698810" cy="5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664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Breitbild</PresentationFormat>
  <Paragraphs>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 Theme</vt:lpstr>
      <vt:lpstr>Cairo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338</cp:revision>
  <dcterms:created xsi:type="dcterms:W3CDTF">2012-07-30T21:06:50Z</dcterms:created>
  <dcterms:modified xsi:type="dcterms:W3CDTF">2019-03-13T22:12:36Z</dcterms:modified>
</cp:coreProperties>
</file>